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57" r:id="rId33"/>
  </p:sldIdLst>
  <p:sldSz cx="9144000" cy="6858000" type="screen4x3"/>
  <p:notesSz cx="6858000" cy="9144000"/>
  <p:embeddedFontLst>
    <p:embeddedFont>
      <p:font typeface="Asessor" pitchFamily="82" charset="0"/>
      <p:regular r:id="rId34"/>
    </p:embeddedFont>
    <p:embeddedFont>
      <p:font typeface="Calibri" pitchFamily="34" charset="0"/>
      <p:regular r:id="rId35"/>
      <p:bold r:id="rId36"/>
      <p:italic r:id="rId37"/>
      <p:boldItalic r:id="rId3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30.03.2017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.ngs.ru/cache/turizm/images/04210dd365734e69e142a19787e4734f_1024_768.jpg" TargetMode="External"/><Relationship Id="rId13" Type="http://schemas.openxmlformats.org/officeDocument/2006/relationships/hyperlink" Target="http://static.ngs.ru/cache/turizm/images/fafac4315fc997d7413dfa2e0bcf0f93_1024_768.jpg" TargetMode="External"/><Relationship Id="rId18" Type="http://schemas.openxmlformats.org/officeDocument/2006/relationships/hyperlink" Target="http://static.ngs.ru/cache/turizm/images/de376e494c8187c9b0234d7f519cbfe6_1024_768.jpg" TargetMode="External"/><Relationship Id="rId26" Type="http://schemas.openxmlformats.org/officeDocument/2006/relationships/hyperlink" Target="http://static.ngs.ru/cache/turizm/images/75e66c780351f726bed3e48a1c868755_1024_768.jpg" TargetMode="External"/><Relationship Id="rId3" Type="http://schemas.openxmlformats.org/officeDocument/2006/relationships/hyperlink" Target="http://i19.beon.ru/59/89/1688959/81/77309981/03.png" TargetMode="External"/><Relationship Id="rId21" Type="http://schemas.openxmlformats.org/officeDocument/2006/relationships/hyperlink" Target="http://static.ngs.ru/cache/turizm/images/ac3f1c6f5680459f8ba333ff144b80d9_1024_768.jpg" TargetMode="External"/><Relationship Id="rId34" Type="http://schemas.openxmlformats.org/officeDocument/2006/relationships/hyperlink" Target="http://static.ngs.ru/cache/turizm/images/9889e60b57bb2f9283a2c2ea247b9052_1024_768.jpg" TargetMode="External"/><Relationship Id="rId7" Type="http://schemas.openxmlformats.org/officeDocument/2006/relationships/hyperlink" Target="http://static.ngs.ru/cache/turizm/images/774ca570940744915fd24c182224c269_1024_768.jpg" TargetMode="External"/><Relationship Id="rId12" Type="http://schemas.openxmlformats.org/officeDocument/2006/relationships/hyperlink" Target="http://static.ngs.ru/cache/turizm/images/d34381912329798cdcda7cf2835cad5f_1024_768.jpg" TargetMode="External"/><Relationship Id="rId17" Type="http://schemas.openxmlformats.org/officeDocument/2006/relationships/hyperlink" Target="http://static.ngs.ru/cache/turizm/images/3935db2fdf0b34a979c1116f101717f1_1024_768.jpg" TargetMode="External"/><Relationship Id="rId25" Type="http://schemas.openxmlformats.org/officeDocument/2006/relationships/hyperlink" Target="http://static.ngs.ru/cache/turizm/images/2cb2dbd4ccb642571542150c975af54d_1024_768.jpg" TargetMode="External"/><Relationship Id="rId33" Type="http://schemas.openxmlformats.org/officeDocument/2006/relationships/hyperlink" Target="http://static.ngs.ru/cache/turizm/images/e222b3ad57621d199c260bdffc3dd51b_1024_768.jpg" TargetMode="External"/><Relationship Id="rId2" Type="http://schemas.openxmlformats.org/officeDocument/2006/relationships/hyperlink" Target="http://news62.ucoz.ru/kino/img/sha3.jpg" TargetMode="External"/><Relationship Id="rId16" Type="http://schemas.openxmlformats.org/officeDocument/2006/relationships/hyperlink" Target="http://static.ngs.ru/cache/turizm/images/903cbe8966cc160272369e242bd1162b_1024_768.jpg" TargetMode="External"/><Relationship Id="rId20" Type="http://schemas.openxmlformats.org/officeDocument/2006/relationships/hyperlink" Target="http://static.ngs.ru/cache/turizm/images/53e3b3ff49a6562974b6463809669133_1024_768.jpg" TargetMode="External"/><Relationship Id="rId29" Type="http://schemas.openxmlformats.org/officeDocument/2006/relationships/hyperlink" Target="http://static.ngs.ru/cache/turizm/images/09b239b00676004dcfee2878e3415134_1024_76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tatic.ngs.ru/cache/turizm/images/f7bdca7188a3a876ac7e38eed5f824af_1024_768.jpg" TargetMode="External"/><Relationship Id="rId11" Type="http://schemas.openxmlformats.org/officeDocument/2006/relationships/hyperlink" Target="http://static.ngs.ru/cache/turizm/images/dfb345524a0c5ba3357e09ab4e02d8d8_1024_768.jpg" TargetMode="External"/><Relationship Id="rId24" Type="http://schemas.openxmlformats.org/officeDocument/2006/relationships/hyperlink" Target="http://static.ngs.ru/cache/turizm/images/800a246bbfdb3d8da9aa6574cf94146e_1024_768.jpg" TargetMode="External"/><Relationship Id="rId32" Type="http://schemas.openxmlformats.org/officeDocument/2006/relationships/hyperlink" Target="http://static.ngs.ru/cache/turizm/images/041e8923f6dbf27d4e9af61f4e410637_1024_768.jpg" TargetMode="External"/><Relationship Id="rId5" Type="http://schemas.openxmlformats.org/officeDocument/2006/relationships/hyperlink" Target="http://static.ngs.ru/cache/turizm/images/8a6e92db866d593b40fe42c59f0df7d5_1024_768.jpg" TargetMode="External"/><Relationship Id="rId15" Type="http://schemas.openxmlformats.org/officeDocument/2006/relationships/hyperlink" Target="http://static.ngs.ru/cache/turizm/images/075442224256364845e11c7dd168bf3f_1024_768.jpg" TargetMode="External"/><Relationship Id="rId23" Type="http://schemas.openxmlformats.org/officeDocument/2006/relationships/hyperlink" Target="http://static.ngs.ru/cache/turizm/images/7d12e7b8cf7f1e3c0886b426461438e7_1024_768.jpg" TargetMode="External"/><Relationship Id="rId28" Type="http://schemas.openxmlformats.org/officeDocument/2006/relationships/hyperlink" Target="http://static.ngs.ru/cache/turizm/images/426bbc0c1e9de2c9af8d448dd039160f_1024_768.jpg" TargetMode="External"/><Relationship Id="rId10" Type="http://schemas.openxmlformats.org/officeDocument/2006/relationships/hyperlink" Target="http://static.ngs.ru/cache/turizm/images/12b343caa4b8dc39b6e71aa3b56718e6_1024_768.jpg" TargetMode="External"/><Relationship Id="rId19" Type="http://schemas.openxmlformats.org/officeDocument/2006/relationships/hyperlink" Target="http://static.ngs.ru/cache/turizm/images/a411b48597e4356433f704e742cdf703_1024_768.jpg" TargetMode="External"/><Relationship Id="rId31" Type="http://schemas.openxmlformats.org/officeDocument/2006/relationships/hyperlink" Target="http://static.ngs.ru/cache/turizm/images/33117545246f0960d8f4b18602ede002_1024_768.jpg" TargetMode="External"/><Relationship Id="rId4" Type="http://schemas.openxmlformats.org/officeDocument/2006/relationships/hyperlink" Target="http://img-fotki.yandex.ru/get/4421/66124276.23/0_64433_1aef0bcd_XL.png" TargetMode="External"/><Relationship Id="rId9" Type="http://schemas.openxmlformats.org/officeDocument/2006/relationships/hyperlink" Target="http://static.ngs.ru/cache/turizm/images/5654a56f4761e49bc350bb1c36df948f_1024_768.jpg" TargetMode="External"/><Relationship Id="rId14" Type="http://schemas.openxmlformats.org/officeDocument/2006/relationships/hyperlink" Target="http://static.ngs.ru/cache/turizm/images/4a220113dd40fbec1171bacfb4fdfa9b_1024_768.jpg" TargetMode="External"/><Relationship Id="rId22" Type="http://schemas.openxmlformats.org/officeDocument/2006/relationships/hyperlink" Target="http://static.ngs.ru/cache/turizm/images/d06bdfe95b8f5b8b65a494223b40148e_1024_768.jpg" TargetMode="External"/><Relationship Id="rId27" Type="http://schemas.openxmlformats.org/officeDocument/2006/relationships/hyperlink" Target="http://static.ngs.ru/cache/turizm/images/7af16d613548aceb1bc1f76ed0292fef_1024_768.jpg" TargetMode="External"/><Relationship Id="rId30" Type="http://schemas.openxmlformats.org/officeDocument/2006/relationships/hyperlink" Target="http://static.ngs.ru/cache/turizm/images/b475f02e98a8d028b687e61d95ec7ba4_1024_768.jpg" TargetMode="External"/><Relationship Id="rId35" Type="http://schemas.openxmlformats.org/officeDocument/2006/relationships/hyperlink" Target="http://static.ngs.ru/cache/turizm/images/9cd9fd09e42514f27b3ad22d4ac16601_1024_768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691680" y="4149080"/>
            <a:ext cx="576064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cs typeface="Arial" charset="0"/>
              </a:rPr>
              <a:t>Автор : Фокина Лидия Петровна,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cs typeface="Arial" charset="0"/>
              </a:rPr>
              <a:t>учитель начальных классов МКОУ «СОШ ст. Евсино»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err="1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cs typeface="Arial" charset="0"/>
              </a:rPr>
              <a:t>Искитимского</a:t>
            </a: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cs typeface="Arial" charset="0"/>
              </a:rPr>
              <a:t> района  Новосибирской области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i="1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cs typeface="Arial" charset="0"/>
              </a:rPr>
              <a:t>2017</a:t>
            </a:r>
            <a:endParaRPr lang="ru-RU" sz="1600" i="1" dirty="0">
              <a:solidFill>
                <a:schemeClr val="accent3">
                  <a:lumMod val="50000"/>
                </a:schemeClr>
              </a:solidFill>
              <a:latin typeface="Asessor" pitchFamily="82" charset="0"/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683568" y="1748438"/>
            <a:ext cx="7776864" cy="236988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6000" b="1" i="1" dirty="0" smtClean="0">
                <a:ln w="317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sessor" pitchFamily="82" charset="0"/>
                <a:cs typeface="Arial" charset="0"/>
              </a:rPr>
              <a:t>Достопримечательности Новосибирской </a:t>
            </a:r>
            <a:r>
              <a:rPr lang="ru-RU" sz="6000" b="1" i="1" dirty="0" smtClean="0">
                <a:ln w="317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sessor" pitchFamily="82" charset="0"/>
                <a:cs typeface="Arial" charset="0"/>
              </a:rPr>
              <a:t>области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3175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sessor" pitchFamily="82" charset="0"/>
                <a:cs typeface="Arial" charset="0"/>
              </a:rPr>
              <a:t>Часть 1 </a:t>
            </a:r>
            <a:endParaRPr lang="ru-RU" sz="2800" b="1" i="1" dirty="0">
              <a:ln w="3175">
                <a:solidFill>
                  <a:schemeClr val="bg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sessor" pitchFamily="8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Буготакские сопки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21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Буготакские сопки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54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Буготакские сопки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340768"/>
            <a:ext cx="6624736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1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Бурмистрово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6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2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Каменистая степь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Каменистая степь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6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Каменистая степь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Красный яр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Красный яр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Новосибирское </a:t>
            </a:r>
            <a:r>
              <a:rPr lang="ru-RU" sz="48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водохранилище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1340768"/>
            <a:ext cx="6696743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6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Барсуковская пещера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63" y="1259610"/>
            <a:ext cx="3787170" cy="5049561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617732" y="1259610"/>
            <a:ext cx="388843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727" y="1258986"/>
            <a:ext cx="3781560" cy="5049561"/>
          </a:xfrm>
          <a:prstGeom prst="rect">
            <a:avLst/>
          </a:prstGeom>
          <a:ln w="38100">
            <a:noFill/>
          </a:ln>
        </p:spPr>
      </p:pic>
      <p:sp>
        <p:nvSpPr>
          <p:cNvPr id="7" name="Рамка 6"/>
          <p:cNvSpPr/>
          <p:nvPr/>
        </p:nvSpPr>
        <p:spPr>
          <a:xfrm>
            <a:off x="4709291" y="1258986"/>
            <a:ext cx="388843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Новосибирское </a:t>
            </a:r>
            <a:r>
              <a:rPr lang="ru-RU" sz="48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водохранилище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340768"/>
            <a:ext cx="6612734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Новосибирское </a:t>
            </a:r>
            <a:r>
              <a:rPr lang="ru-RU" sz="48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водохранилище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1340768"/>
            <a:ext cx="6624736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Новосибирское </a:t>
            </a:r>
            <a:r>
              <a:rPr lang="ru-RU" sz="48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водохранилище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6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Новосибирское </a:t>
            </a:r>
            <a:r>
              <a:rPr lang="ru-RU" sz="4800" b="1" dirty="0" smtClean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водохранилище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6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01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Горькое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40768"/>
            <a:ext cx="6696744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06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Горькое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906" y="1340768"/>
            <a:ext cx="6621462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5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Горькое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96" y="1340768"/>
            <a:ext cx="6583821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Горькое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866" y="1340768"/>
            <a:ext cx="6656260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Горькое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2454" cy="4896543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Карачи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2454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7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Барсуковская пещера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626" y="1268760"/>
            <a:ext cx="6732748" cy="5049561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Карачи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6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6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Озеро Карачи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97676" y="548680"/>
            <a:ext cx="5760640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Информационные источники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124744"/>
            <a:ext cx="7992888" cy="304698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"/>
              </a:rPr>
              <a:t>Фон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"/>
              </a:rPr>
              <a:t>Фон1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4"/>
              </a:rPr>
              <a:t>Фон2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Барсуковская пещера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5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6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7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Беловский водопад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8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9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0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Бердские скалы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1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2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3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Буготакские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сопки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4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5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6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7"/>
              </a:rPr>
              <a:t>Бурмистрово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Каменистая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степь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8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19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0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Красный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яр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1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2"/>
              </a:rPr>
              <a:t>2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Новосибирское водохранилище (Обское море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)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3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4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5"/>
              </a:rPr>
              <a:t>3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6"/>
              </a:rPr>
              <a:t>4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7"/>
              </a:rPr>
              <a:t>5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Озеро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Горькое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8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29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0"/>
              </a:rPr>
              <a:t>3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1"/>
              </a:rPr>
              <a:t>4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2"/>
              </a:rPr>
              <a:t>5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Озеро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Карачи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3"/>
              </a:rPr>
              <a:t>1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4"/>
              </a:rPr>
              <a:t>2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</a:rPr>
              <a:t>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sessor" pitchFamily="82" charset="0"/>
                <a:hlinkClick r:id="rId35"/>
              </a:rPr>
              <a:t>3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  <a:p>
            <a:endParaRPr lang="ru-RU" sz="2400" dirty="0">
              <a:solidFill>
                <a:schemeClr val="accent3">
                  <a:lumMod val="50000"/>
                </a:schemeClr>
              </a:solidFill>
              <a:latin typeface="Asesso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5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Беловский водопад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626" y="1340768"/>
            <a:ext cx="6732748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Беловский водопад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1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Беловский водопад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Бердские скалы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6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Бердские скалы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57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 anchor="ctr"/>
          <a:lstStyle/>
          <a:p>
            <a:r>
              <a:rPr lang="ru-RU" sz="4800" b="1" dirty="0">
                <a:ln w="3175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</a:rPr>
              <a:t>Бердские скалы</a:t>
            </a:r>
            <a:endParaRPr lang="ru-RU" sz="4800" dirty="0">
              <a:ln w="3175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340768"/>
            <a:ext cx="6624735" cy="4896544"/>
          </a:xfrm>
          <a:ln w="38100">
            <a:noFill/>
          </a:ln>
        </p:spPr>
      </p:pic>
      <p:sp>
        <p:nvSpPr>
          <p:cNvPr id="5" name="Рамка 4"/>
          <p:cNvSpPr/>
          <p:nvPr/>
        </p:nvSpPr>
        <p:spPr>
          <a:xfrm>
            <a:off x="1187624" y="1268760"/>
            <a:ext cx="6768752" cy="5040560"/>
          </a:xfrm>
          <a:prstGeom prst="frame">
            <a:avLst>
              <a:gd name="adj1" fmla="val 1615"/>
            </a:avLst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9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6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143</Words>
  <Application>Microsoft Office PowerPoint</Application>
  <PresentationFormat>Экран (4:3)</PresentationFormat>
  <Paragraphs>50</Paragraphs>
  <Slides>32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Asessor</vt:lpstr>
      <vt:lpstr>Calibri</vt:lpstr>
      <vt:lpstr>Тема Office</vt:lpstr>
      <vt:lpstr>Презентация PowerPoint</vt:lpstr>
      <vt:lpstr>Барсуковская пещера</vt:lpstr>
      <vt:lpstr>Барсуковская пещера</vt:lpstr>
      <vt:lpstr>Беловский водопад</vt:lpstr>
      <vt:lpstr>Беловский водопад</vt:lpstr>
      <vt:lpstr>Беловский водопад</vt:lpstr>
      <vt:lpstr>Бердские скалы</vt:lpstr>
      <vt:lpstr>Бердские скалы</vt:lpstr>
      <vt:lpstr>Бердские скалы</vt:lpstr>
      <vt:lpstr>Буготакские сопки</vt:lpstr>
      <vt:lpstr>Буготакские сопки</vt:lpstr>
      <vt:lpstr>Буготакские сопки</vt:lpstr>
      <vt:lpstr>Бурмистрово</vt:lpstr>
      <vt:lpstr>Каменистая степь</vt:lpstr>
      <vt:lpstr>Каменистая степь</vt:lpstr>
      <vt:lpstr>Каменистая степь</vt:lpstr>
      <vt:lpstr>Красный яр</vt:lpstr>
      <vt:lpstr>Красный яр</vt:lpstr>
      <vt:lpstr>Новосибирское водохранилище</vt:lpstr>
      <vt:lpstr>Новосибирское водохранилище</vt:lpstr>
      <vt:lpstr>Новосибирское водохранилище</vt:lpstr>
      <vt:lpstr>Новосибирское водохранилище</vt:lpstr>
      <vt:lpstr>Новосибирское водохранилище</vt:lpstr>
      <vt:lpstr>Озеро Горькое</vt:lpstr>
      <vt:lpstr>Озеро Горькое</vt:lpstr>
      <vt:lpstr>Озеро Горькое</vt:lpstr>
      <vt:lpstr>Озеро Горькое</vt:lpstr>
      <vt:lpstr>Озеро Горькое</vt:lpstr>
      <vt:lpstr>Озеро Карачи</vt:lpstr>
      <vt:lpstr>Озеро Карачи</vt:lpstr>
      <vt:lpstr>Озеро Карачи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НСО</dc:title>
  <dc:creator>Фокина Лидия Петровна</dc:creator>
  <cp:keywords>НСО</cp:keywords>
  <cp:lastModifiedBy>User</cp:lastModifiedBy>
  <cp:revision>55</cp:revision>
  <dcterms:created xsi:type="dcterms:W3CDTF">2017-02-23T13:11:39Z</dcterms:created>
  <dcterms:modified xsi:type="dcterms:W3CDTF">2017-03-30T14:17:54Z</dcterms:modified>
</cp:coreProperties>
</file>